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29"/>
  </p:notesMasterIdLst>
  <p:handoutMasterIdLst>
    <p:handoutMasterId r:id="rId30"/>
  </p:handout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5A1D5-BCA6-4501-9110-77E156C8D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1" y="0"/>
            <a:ext cx="11486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1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F7E6B-B07D-423B-A1D3-2FFA27750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77"/>
            <a:ext cx="12192000" cy="66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7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D741C-04D9-44E7-9D75-5324A1BE9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524"/>
            <a:ext cx="12192000" cy="59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3A903DA-50EF-4D02-A654-C69A41928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47"/>
            <a:ext cx="12192000" cy="64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6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BA4F5E1-613C-449A-8292-19C77497F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76"/>
            <a:ext cx="12192000" cy="66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85BF4B06-8FAE-40BC-9178-F0824E70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89"/>
            <a:ext cx="12192000" cy="65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17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 picture containing text, handwriting, cylinder, waste container&#10;&#10;Description automatically generated">
            <a:extLst>
              <a:ext uri="{FF2B5EF4-FFF2-40B4-BE49-F238E27FC236}">
                <a16:creationId xmlns:a16="http://schemas.microsoft.com/office/drawing/2014/main" id="{F24E3F22-C1E3-44A5-8C0D-201F3D196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86" y="0"/>
            <a:ext cx="9753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9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9664C03-7A3A-4654-AA80-AA9CBA358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6" y="0"/>
            <a:ext cx="12102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4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F324A7EF-5C37-41E1-B9EA-BB0048EE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30" y="0"/>
            <a:ext cx="9839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9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9123A-E25B-4A40-9611-E206A2193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925"/>
            <a:ext cx="12192000" cy="61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0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A08B-28D5-43E1-AB89-C14A33F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AE0C187E-557B-406C-878E-FC7BB9F1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2" y="0"/>
            <a:ext cx="11831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1C746-0122-4CF5-ACB5-E912FAB76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98"/>
            <a:ext cx="12192000" cy="63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53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ABAF1-4B07-497A-AC00-C8276A86F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36"/>
            <a:ext cx="12192000" cy="6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63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86A7D-06B1-47A0-8977-172DAF874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646"/>
            <a:ext cx="12192000" cy="63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6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42AE1BC-2BB0-455A-8863-AF79EA5E0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31"/>
            <a:ext cx="12192000" cy="63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3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0E7E0800-D7C0-4A62-9A53-7C117D115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3" y="0"/>
            <a:ext cx="1184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39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DCA1536F-CC5D-41C1-8393-D839C3619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" y="0"/>
            <a:ext cx="12131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9E025F9B-FC6E-42AB-B7B5-07B78EE15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4" y="0"/>
            <a:ext cx="11810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BA881806-3511-4D4B-B868-7D35B56FD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823"/>
            <a:ext cx="12192000" cy="50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picture containing text, screenshot, diagram, map&#10;&#10;Description automatically generated">
            <a:extLst>
              <a:ext uri="{FF2B5EF4-FFF2-40B4-BE49-F238E27FC236}">
                <a16:creationId xmlns:a16="http://schemas.microsoft.com/office/drawing/2014/main" id="{E1BB3C8D-C6EB-40F4-945C-F278E4665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2"/>
            <a:ext cx="12192000" cy="6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4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9D586C17-E15A-4DD7-86DF-50B6FF160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22"/>
            <a:ext cx="12192000" cy="630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84546-10C1-4938-960F-E44EA0BEC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234"/>
            <a:ext cx="12192000" cy="57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5C5C2B4-F896-4ADC-98CA-E98FC8283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593"/>
            <a:ext cx="12192000" cy="53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E1C816A0-1EC9-46F5-ADE5-2BF5B23B0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097"/>
            <a:ext cx="12192000" cy="6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BF909-D67D-4034-8658-2AE331959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09"/>
            <a:ext cx="12192000" cy="647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97911274-4811-4AD1-B244-53A8BFEE9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046"/>
            <a:ext cx="12192000" cy="63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5847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32</Words>
  <Application>Microsoft Office PowerPoint</Application>
  <PresentationFormat>Widescreen</PresentationFormat>
  <Paragraphs>28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81</cp:revision>
  <dcterms:created xsi:type="dcterms:W3CDTF">2019-11-01T05:22:45Z</dcterms:created>
  <dcterms:modified xsi:type="dcterms:W3CDTF">2023-05-10T12:56:47Z</dcterms:modified>
</cp:coreProperties>
</file>